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82" r:id="rId2"/>
    <p:sldId id="2893" r:id="rId3"/>
    <p:sldId id="2894" r:id="rId4"/>
    <p:sldId id="2883" r:id="rId5"/>
    <p:sldId id="2876" r:id="rId6"/>
    <p:sldId id="2877" r:id="rId7"/>
    <p:sldId id="2878" r:id="rId8"/>
    <p:sldId id="2879" r:id="rId9"/>
    <p:sldId id="2882" r:id="rId10"/>
    <p:sldId id="2874" r:id="rId11"/>
    <p:sldId id="2884" r:id="rId12"/>
    <p:sldId id="2885" r:id="rId13"/>
    <p:sldId id="2887" r:id="rId14"/>
    <p:sldId id="2886" r:id="rId15"/>
    <p:sldId id="2888" r:id="rId16"/>
    <p:sldId id="2889" r:id="rId17"/>
    <p:sldId id="2890" r:id="rId18"/>
    <p:sldId id="2891" r:id="rId19"/>
    <p:sldId id="2892" r:id="rId20"/>
    <p:sldId id="2895" r:id="rId21"/>
    <p:sldId id="2897" r:id="rId22"/>
    <p:sldId id="2898" r:id="rId23"/>
    <p:sldId id="2899" r:id="rId24"/>
    <p:sldId id="2900" r:id="rId25"/>
    <p:sldId id="2901" r:id="rId26"/>
    <p:sldId id="2880" r:id="rId27"/>
    <p:sldId id="2881" r:id="rId28"/>
    <p:sldId id="2872" r:id="rId29"/>
    <p:sldId id="2785" r:id="rId30"/>
    <p:sldId id="2870" r:id="rId31"/>
    <p:sldId id="2871" r:id="rId32"/>
    <p:sldId id="2866" r:id="rId33"/>
    <p:sldId id="2867" r:id="rId34"/>
    <p:sldId id="2868" r:id="rId35"/>
    <p:sldId id="2869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D4E2"/>
    <a:srgbClr val="CFCFCF"/>
    <a:srgbClr val="445469"/>
    <a:srgbClr val="625556"/>
    <a:srgbClr val="7C9998"/>
    <a:srgbClr val="F2F2F2"/>
    <a:srgbClr val="5A5A66"/>
    <a:srgbClr val="626162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6272" autoAdjust="0"/>
  </p:normalViewPr>
  <p:slideViewPr>
    <p:cSldViewPr snapToGrid="0" snapToObjects="1">
      <p:cViewPr>
        <p:scale>
          <a:sx n="48" d="100"/>
          <a:sy n="48" d="100"/>
        </p:scale>
        <p:origin x="381" y="33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4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8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0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0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0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9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4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1470" y="-365760"/>
            <a:ext cx="25040590" cy="1444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58974" y="2571749"/>
            <a:ext cx="12372976" cy="7832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77264-9F59-49FF-A2D2-5F5066A79527}"/>
              </a:ext>
            </a:extLst>
          </p:cNvPr>
          <p:cNvSpPr/>
          <p:nvPr userDrawn="1"/>
        </p:nvSpPr>
        <p:spPr>
          <a:xfrm>
            <a:off x="22980268" y="315078"/>
            <a:ext cx="988964" cy="99189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45522" y="564821"/>
            <a:ext cx="78924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4" r:id="rId2"/>
    <p:sldLayoutId id="2147483885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8B31D-1A34-4048-9509-6317D884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" t="2504" r="4493" b="571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542257" y="427428"/>
            <a:ext cx="22198474" cy="127294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E26CC1-0A9A-F84F-B7CB-0BBCE82D2459}"/>
              </a:ext>
            </a:extLst>
          </p:cNvPr>
          <p:cNvGrpSpPr/>
          <p:nvPr/>
        </p:nvGrpSpPr>
        <p:grpSpPr>
          <a:xfrm>
            <a:off x="2261229" y="1672378"/>
            <a:ext cx="19855191" cy="6770851"/>
            <a:chOff x="2053833" y="5972926"/>
            <a:chExt cx="19855191" cy="2576452"/>
          </a:xfrm>
        </p:grpSpPr>
        <p:sp>
          <p:nvSpPr>
            <p:cNvPr id="9" name="TextBox 8"/>
            <p:cNvSpPr txBox="1"/>
            <p:nvPr/>
          </p:nvSpPr>
          <p:spPr>
            <a:xfrm>
              <a:off x="2377186" y="6116658"/>
              <a:ext cx="16673154" cy="1791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Using Genetic Algorithm to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Modify Scheduled Flights 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Track Regular Traffic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7D93E-B03B-4746-8F6F-D08175827533}"/>
                </a:ext>
              </a:extLst>
            </p:cNvPr>
            <p:cNvSpPr txBox="1"/>
            <p:nvPr/>
          </p:nvSpPr>
          <p:spPr>
            <a:xfrm>
              <a:off x="2468626" y="7921102"/>
              <a:ext cx="19440398" cy="62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Leonardo Piñero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 June 2019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E2637F-C41B-604F-BF8F-0614C730E029}"/>
                </a:ext>
              </a:extLst>
            </p:cNvPr>
            <p:cNvSpPr txBox="1"/>
            <p:nvPr/>
          </p:nvSpPr>
          <p:spPr>
            <a:xfrm>
              <a:off x="2468626" y="5972926"/>
              <a:ext cx="7005187" cy="175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bg1"/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ATOMS-02: UAS Traffic Management 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720BB-1088-DD47-9E70-202E2505EAE7}"/>
                </a:ext>
              </a:extLst>
            </p:cNvPr>
            <p:cNvSpPr/>
            <p:nvPr/>
          </p:nvSpPr>
          <p:spPr>
            <a:xfrm rot="16200000" flipV="1">
              <a:off x="1268556" y="7030007"/>
              <a:ext cx="1627201" cy="56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892464-E004-4746-B844-31E5C5987BE3}"/>
              </a:ext>
            </a:extLst>
          </p:cNvPr>
          <p:cNvSpPr/>
          <p:nvPr/>
        </p:nvSpPr>
        <p:spPr>
          <a:xfrm>
            <a:off x="22740731" y="1480930"/>
            <a:ext cx="1094662" cy="116759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Existing traffic is estimated by Android users’ anonymized  location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A73315-CEBF-4A58-939B-F25D9172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307" y="4132210"/>
            <a:ext cx="2356746" cy="21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Existing traffic is estimated by Android users’ anonymized 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spatial and temporal resolution of satellite imagery is unreliable for observing smaller fauna, such as water fowl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Existing traffic is estimated by Android users’ anonymized  location</a:t>
            </a:r>
          </a:p>
          <a:p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spatial and temporal resolution of satellite imagery is unreliable for observing smaller fauna, such as water fowl</a:t>
            </a:r>
          </a:p>
          <a:p>
            <a:r>
              <a:rPr lang="en-US" dirty="0"/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427F4F8-85F4-4726-B022-77849A68FF72}"/>
              </a:ext>
            </a:extLst>
          </p:cNvPr>
          <p:cNvSpPr txBox="1">
            <a:spLocks/>
          </p:cNvSpPr>
          <p:nvPr/>
        </p:nvSpPr>
        <p:spPr>
          <a:xfrm>
            <a:off x="1531320" y="1031578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Patterns in air pollution movement may be observed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Satellite imagery has been used, but UAV fleets can provide higher temporal resolution for faster-moving clouds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6" y="962969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Atmospheric Survey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DA8FB2-DE7D-4D64-B3CB-4D2D874D27A7}"/>
              </a:ext>
            </a:extLst>
          </p:cNvPr>
          <p:cNvGrpSpPr/>
          <p:nvPr/>
        </p:nvGrpSpPr>
        <p:grpSpPr>
          <a:xfrm>
            <a:off x="15678187" y="10133209"/>
            <a:ext cx="2972606" cy="2268626"/>
            <a:chOff x="15667123" y="10001941"/>
            <a:chExt cx="2972606" cy="2268626"/>
          </a:xfrm>
        </p:grpSpPr>
        <p:pic>
          <p:nvPicPr>
            <p:cNvPr id="4" name="Graphic 3" descr="Smoking">
              <a:extLst>
                <a:ext uri="{FF2B5EF4-FFF2-40B4-BE49-F238E27FC236}">
                  <a16:creationId xmlns:a16="http://schemas.microsoft.com/office/drawing/2014/main" id="{F2D1D087-43A5-4672-A997-D394911F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78654" y="10309492"/>
              <a:ext cx="1961075" cy="196107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D41C15-41EC-40BF-87B8-FD520996AC7F}"/>
                </a:ext>
              </a:extLst>
            </p:cNvPr>
            <p:cNvSpPr/>
            <p:nvPr/>
          </p:nvSpPr>
          <p:spPr>
            <a:xfrm>
              <a:off x="16536473" y="11514483"/>
              <a:ext cx="1846580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moking">
              <a:extLst>
                <a:ext uri="{FF2B5EF4-FFF2-40B4-BE49-F238E27FC236}">
                  <a16:creationId xmlns:a16="http://schemas.microsoft.com/office/drawing/2014/main" id="{C6AB245A-65C0-48D2-BC97-FF6CA895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7123" y="10309491"/>
              <a:ext cx="1961075" cy="19610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EF389E-F3FE-44A4-BCE7-EEA2DFD9411A}"/>
                </a:ext>
              </a:extLst>
            </p:cNvPr>
            <p:cNvSpPr/>
            <p:nvPr/>
          </p:nvSpPr>
          <p:spPr>
            <a:xfrm>
              <a:off x="15667123" y="11521636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20C1F2-5454-480B-87A1-2A763BD755E7}"/>
                </a:ext>
              </a:extLst>
            </p:cNvPr>
            <p:cNvSpPr/>
            <p:nvPr/>
          </p:nvSpPr>
          <p:spPr>
            <a:xfrm rot="2597069">
              <a:off x="15842401" y="11323985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355DF0-B4BF-490D-93A5-0E29ECD47CD9}"/>
                </a:ext>
              </a:extLst>
            </p:cNvPr>
            <p:cNvSpPr/>
            <p:nvPr/>
          </p:nvSpPr>
          <p:spPr>
            <a:xfrm rot="5400000">
              <a:off x="16211221" y="11331752"/>
              <a:ext cx="444347" cy="490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CD53C3-7340-4C1D-8B6E-82CEDE9E071F}"/>
                </a:ext>
              </a:extLst>
            </p:cNvPr>
            <p:cNvSpPr/>
            <p:nvPr/>
          </p:nvSpPr>
          <p:spPr>
            <a:xfrm rot="5400000">
              <a:off x="16826214" y="11353113"/>
              <a:ext cx="336329" cy="673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C31C9E-271A-41E7-8821-E93E44EABBE1}"/>
                </a:ext>
              </a:extLst>
            </p:cNvPr>
            <p:cNvSpPr/>
            <p:nvPr/>
          </p:nvSpPr>
          <p:spPr>
            <a:xfrm>
              <a:off x="16613856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A7825C-0609-4DEC-9866-707D11B0F2E9}"/>
                </a:ext>
              </a:extLst>
            </p:cNvPr>
            <p:cNvSpPr/>
            <p:nvPr/>
          </p:nvSpPr>
          <p:spPr>
            <a:xfrm>
              <a:off x="16840792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F59EF-BD90-4A25-A775-7D80F784309E}"/>
                </a:ext>
              </a:extLst>
            </p:cNvPr>
            <p:cNvSpPr/>
            <p:nvPr/>
          </p:nvSpPr>
          <p:spPr>
            <a:xfrm>
              <a:off x="17075039" y="115925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88158-01A4-40E7-84F1-72F71BCDABAB}"/>
                </a:ext>
              </a:extLst>
            </p:cNvPr>
            <p:cNvSpPr/>
            <p:nvPr/>
          </p:nvSpPr>
          <p:spPr>
            <a:xfrm rot="5400000">
              <a:off x="18085235" y="11624093"/>
              <a:ext cx="153450" cy="50363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36590E-EA92-4105-98C0-D4F530B191FC}"/>
                </a:ext>
              </a:extLst>
            </p:cNvPr>
            <p:cNvSpPr/>
            <p:nvPr/>
          </p:nvSpPr>
          <p:spPr>
            <a:xfrm rot="5400000">
              <a:off x="17879342" y="117206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ning">
              <a:extLst>
                <a:ext uri="{FF2B5EF4-FFF2-40B4-BE49-F238E27FC236}">
                  <a16:creationId xmlns:a16="http://schemas.microsoft.com/office/drawing/2014/main" id="{3E3A157A-B0A3-473E-9C27-F65B92D9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94026" y="10001941"/>
              <a:ext cx="1747762" cy="174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96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Main loop of algorithm takes feedback from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51980-AECE-4C94-83D9-1E31D604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7E6E-8BD0-4556-A745-86B9FBD6D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1684" r="2408" b="9004"/>
          <a:stretch/>
        </p:blipFill>
        <p:spPr>
          <a:xfrm>
            <a:off x="14650278" y="4820477"/>
            <a:ext cx="6997146" cy="724247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B4542-EFAB-4672-AF5E-3F73356D9AE7}"/>
              </a:ext>
            </a:extLst>
          </p:cNvPr>
          <p:cNvSpPr/>
          <p:nvPr/>
        </p:nvSpPr>
        <p:spPr>
          <a:xfrm>
            <a:off x="7285383" y="5053283"/>
            <a:ext cx="4701208" cy="2450759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84114-C988-4254-A29B-16F36F900360}"/>
              </a:ext>
            </a:extLst>
          </p:cNvPr>
          <p:cNvSpPr txBox="1"/>
          <p:nvPr/>
        </p:nvSpPr>
        <p:spPr>
          <a:xfrm>
            <a:off x="13989448" y="8102329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18A40-FB29-4D09-8B86-B08FF70202E7}"/>
              </a:ext>
            </a:extLst>
          </p:cNvPr>
          <p:cNvSpPr txBox="1"/>
          <p:nvPr/>
        </p:nvSpPr>
        <p:spPr>
          <a:xfrm>
            <a:off x="15783194" y="9501851"/>
            <a:ext cx="427529" cy="40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7F98ED-78FD-4C90-8041-FCFD5678B23B}"/>
              </a:ext>
            </a:extLst>
          </p:cNvPr>
          <p:cNvCxnSpPr>
            <a:cxnSpLocks/>
          </p:cNvCxnSpPr>
          <p:nvPr/>
        </p:nvCxnSpPr>
        <p:spPr>
          <a:xfrm>
            <a:off x="14200390" y="9230687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BE4DAB-3975-4078-839B-5998D24AC003}"/>
              </a:ext>
            </a:extLst>
          </p:cNvPr>
          <p:cNvCxnSpPr>
            <a:cxnSpLocks/>
          </p:cNvCxnSpPr>
          <p:nvPr/>
        </p:nvCxnSpPr>
        <p:spPr>
          <a:xfrm flipH="1">
            <a:off x="14222550" y="9238709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F80F23-2415-4291-B0FD-D926AC229BAE}"/>
              </a:ext>
            </a:extLst>
          </p:cNvPr>
          <p:cNvCxnSpPr/>
          <p:nvPr/>
        </p:nvCxnSpPr>
        <p:spPr>
          <a:xfrm flipV="1">
            <a:off x="14656788" y="8594477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BF7DA3-35BD-482D-82AB-729AD5D35B60}"/>
              </a:ext>
            </a:extLst>
          </p:cNvPr>
          <p:cNvCxnSpPr>
            <a:cxnSpLocks/>
          </p:cNvCxnSpPr>
          <p:nvPr/>
        </p:nvCxnSpPr>
        <p:spPr>
          <a:xfrm>
            <a:off x="13532126" y="9709352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E846C8-6775-4FEA-A183-A2C19768F96E}"/>
              </a:ext>
            </a:extLst>
          </p:cNvPr>
          <p:cNvSpPr txBox="1"/>
          <p:nvPr/>
        </p:nvSpPr>
        <p:spPr>
          <a:xfrm>
            <a:off x="12960716" y="9511747"/>
            <a:ext cx="66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ED417E-2AFB-4A40-ACC3-8B981C209A41}"/>
              </a:ext>
            </a:extLst>
          </p:cNvPr>
          <p:cNvSpPr txBox="1"/>
          <p:nvPr/>
        </p:nvSpPr>
        <p:spPr>
          <a:xfrm>
            <a:off x="13989448" y="10859130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4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instance of target contact initializes algorithm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DA1283-41D1-4090-BE22-722F6E02A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"/>
          <a:stretch/>
        </p:blipFill>
        <p:spPr>
          <a:xfrm>
            <a:off x="12768954" y="4258621"/>
            <a:ext cx="9459911" cy="8537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B4ADF0-66F0-4A66-BFFE-F869DC59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755374" y="5291823"/>
            <a:ext cx="3866322" cy="2037522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0626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alteration vectors along common plane in the 3-D path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7" y="7603435"/>
            <a:ext cx="5637689" cy="174928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2B467-67AC-466A-B232-7A210DFE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580" y="7174369"/>
            <a:ext cx="10900831" cy="5253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A9808-9665-41C1-B6B2-491D3A90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1585" y="3155579"/>
            <a:ext cx="5239557" cy="28026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7D535BA2-9981-4955-A493-070FAC1473CC}"/>
              </a:ext>
            </a:extLst>
          </p:cNvPr>
          <p:cNvSpPr/>
          <p:nvPr/>
        </p:nvSpPr>
        <p:spPr>
          <a:xfrm>
            <a:off x="19734623" y="3413018"/>
            <a:ext cx="228600" cy="2401694"/>
          </a:xfrm>
          <a:prstGeom prst="rightBrace">
            <a:avLst>
              <a:gd name="adj1" fmla="val 2478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3A72-F180-4828-97B4-182803D8E60A}"/>
              </a:ext>
            </a:extLst>
          </p:cNvPr>
          <p:cNvSpPr txBox="1"/>
          <p:nvPr/>
        </p:nvSpPr>
        <p:spPr>
          <a:xfrm>
            <a:off x="20287765" y="4207840"/>
            <a:ext cx="2989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2000" b="1" spc="300" dirty="0">
                <a:solidFill>
                  <a:prstClr val="black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BASIS VECTORS OF COMMON PLANE</a:t>
            </a:r>
            <a:endParaRPr lang="en-US" sz="2000" b="1" spc="300" dirty="0">
              <a:solidFill>
                <a:prstClr val="white">
                  <a:lumMod val="75000"/>
                </a:prst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1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Children are generated by evolved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  <a:blipFill>
                <a:blip r:embed="rId3"/>
                <a:stretch>
                  <a:fillRect l="-1464" t="-8271" b="-1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8" y="9311721"/>
            <a:ext cx="5637689" cy="202882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C98E04-F346-4D53-85E4-114F4C4037D2}"/>
              </a:ext>
            </a:extLst>
          </p:cNvPr>
          <p:cNvGrpSpPr/>
          <p:nvPr/>
        </p:nvGrpSpPr>
        <p:grpSpPr>
          <a:xfrm>
            <a:off x="13262760" y="4422593"/>
            <a:ext cx="9324285" cy="9120745"/>
            <a:chOff x="13262760" y="4326340"/>
            <a:chExt cx="9324285" cy="91207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D22C1F-B533-4560-B616-442464747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8029047" y="8399762"/>
              <a:ext cx="4048537" cy="1095063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51BEF4-07B0-467E-92E9-EE7111DE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4063870" y="8538966"/>
              <a:ext cx="3257550" cy="676502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B18E80-1BEE-483D-ABBE-C9314994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2760" y="4326340"/>
              <a:ext cx="9213910" cy="38073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5260A1-7A13-48D2-B1AF-5E3CBA13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73135" y="9629775"/>
              <a:ext cx="9103535" cy="38173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F10AD6-37FB-41AD-A5A4-7986165C501E}"/>
                </a:ext>
              </a:extLst>
            </p:cNvPr>
            <p:cNvSpPr/>
            <p:nvPr/>
          </p:nvSpPr>
          <p:spPr>
            <a:xfrm>
              <a:off x="15817755" y="5831456"/>
              <a:ext cx="4572000" cy="1146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BA9176-8BF4-41DD-A4E6-D2CD84F37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4585" y="5831456"/>
              <a:ext cx="2163170" cy="379831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E9FF8D-5DC1-458D-82DB-C78A75E4F5E8}"/>
                </a:ext>
              </a:extLst>
            </p:cNvPr>
            <p:cNvCxnSpPr>
              <a:cxnSpLocks/>
            </p:cNvCxnSpPr>
            <p:nvPr/>
          </p:nvCxnSpPr>
          <p:spPr>
            <a:xfrm>
              <a:off x="20389755" y="5812464"/>
              <a:ext cx="2197290" cy="381731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7093A4B-7805-47C7-AD59-B08CFF2C9BE4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 rot="16200000" flipH="1">
              <a:off x="16982590" y="7848506"/>
              <a:ext cx="243083" cy="1811329"/>
            </a:xfrm>
            <a:prstGeom prst="bentConnector4">
              <a:avLst>
                <a:gd name="adj1" fmla="val -94042"/>
                <a:gd name="adj2" fmla="val 69362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6A720-A56F-49EB-8B65-94907DB60BDE}"/>
                </a:ext>
              </a:extLst>
            </p:cNvPr>
            <p:cNvSpPr/>
            <p:nvPr/>
          </p:nvSpPr>
          <p:spPr>
            <a:xfrm>
              <a:off x="15923046" y="8632629"/>
              <a:ext cx="550843" cy="449615"/>
            </a:xfrm>
            <a:prstGeom prst="rect">
              <a:avLst/>
            </a:prstGeom>
            <a:solidFill>
              <a:srgbClr val="C00000">
                <a:alpha val="1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79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66806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children are impossible to fly, so they are filtered from the batch (hyperparameters will adjust aggressiveness to ensure valid children are created)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4084983" y="10958607"/>
            <a:ext cx="4144617" cy="1584576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5E2FD-AD6D-4EC4-84AF-A0913D89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001" y="5011891"/>
            <a:ext cx="8813592" cy="7609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68617-6787-48EC-A348-E6C1A5E2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1626" y="9347919"/>
            <a:ext cx="4609458" cy="12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which led to the best-performing child are kept for next generation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  <a:blipFill>
                <a:blip r:embed="rId3"/>
                <a:stretch>
                  <a:fillRect l="-908" t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347515" y="8025063"/>
            <a:ext cx="4633559" cy="3043398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4B5F5-B1D7-48DA-BE65-00638F8B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132" y="8738553"/>
            <a:ext cx="10374404" cy="44940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B3E8B3-2EA1-45F0-977F-923F8F9FF919}"/>
              </a:ext>
            </a:extLst>
          </p:cNvPr>
          <p:cNvSpPr/>
          <p:nvPr/>
        </p:nvSpPr>
        <p:spPr>
          <a:xfrm>
            <a:off x="13761178" y="4879656"/>
            <a:ext cx="80965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Performance is determined by the percentage of the ﬂight time where the drone is in contact with target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26B5-9C75-418C-B1C6-878615824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7" t="33423" r="17459"/>
          <a:stretch/>
        </p:blipFill>
        <p:spPr>
          <a:xfrm>
            <a:off x="14781474" y="6721631"/>
            <a:ext cx="5565913" cy="1380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651032-0DF3-419A-8303-F4DA509CF1E1}"/>
              </a:ext>
            </a:extLst>
          </p:cNvPr>
          <p:cNvSpPr/>
          <p:nvPr/>
        </p:nvSpPr>
        <p:spPr>
          <a:xfrm>
            <a:off x="13580828" y="4802588"/>
            <a:ext cx="8444285" cy="349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FFB6E-3628-44A0-9196-CC4022B27FFF}"/>
              </a:ext>
            </a:extLst>
          </p:cNvPr>
          <p:cNvGrpSpPr/>
          <p:nvPr/>
        </p:nvGrpSpPr>
        <p:grpSpPr>
          <a:xfrm>
            <a:off x="1055460" y="4814827"/>
            <a:ext cx="8686708" cy="7242471"/>
            <a:chOff x="1374756" y="5609451"/>
            <a:chExt cx="8686708" cy="724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B225F-179C-422D-A523-C3DCA9A55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" t="1684" r="2408" b="9004"/>
            <a:stretch/>
          </p:blipFill>
          <p:spPr>
            <a:xfrm>
              <a:off x="3064318" y="5609451"/>
              <a:ext cx="6997146" cy="72424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9736-74FD-4ABA-8183-F33576525754}"/>
                </a:ext>
              </a:extLst>
            </p:cNvPr>
            <p:cNvSpPr txBox="1"/>
            <p:nvPr/>
          </p:nvSpPr>
          <p:spPr>
            <a:xfrm>
              <a:off x="2403488" y="8891303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NORTH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62D7E-FC90-4477-95A3-B01AD2A3AF35}"/>
                </a:ext>
              </a:extLst>
            </p:cNvPr>
            <p:cNvSpPr txBox="1"/>
            <p:nvPr/>
          </p:nvSpPr>
          <p:spPr>
            <a:xfrm>
              <a:off x="4197234" y="10290825"/>
              <a:ext cx="427529" cy="4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646AB7-5CB0-420B-B18E-FBA3B38F7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430" y="10019661"/>
              <a:ext cx="922986" cy="95732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0E1452-9EFD-44A6-B519-582A0EA35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90" y="10027683"/>
              <a:ext cx="909041" cy="90694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E9CF5B-03C8-43D2-A48D-58DB9E057AD0}"/>
                </a:ext>
              </a:extLst>
            </p:cNvPr>
            <p:cNvCxnSpPr/>
            <p:nvPr/>
          </p:nvCxnSpPr>
          <p:spPr>
            <a:xfrm flipV="1">
              <a:off x="3070828" y="9383451"/>
              <a:ext cx="0" cy="21971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93116E-A356-4B7B-81C1-CEE9E888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166" y="10498326"/>
              <a:ext cx="22363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7149A-2602-47C9-BF75-9DAC0E5DDB97}"/>
                </a:ext>
              </a:extLst>
            </p:cNvPr>
            <p:cNvSpPr txBox="1"/>
            <p:nvPr/>
          </p:nvSpPr>
          <p:spPr>
            <a:xfrm>
              <a:off x="1374756" y="10300721"/>
              <a:ext cx="66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9A1040-119E-4168-AA8E-45FEB6566798}"/>
                </a:ext>
              </a:extLst>
            </p:cNvPr>
            <p:cNvSpPr txBox="1"/>
            <p:nvPr/>
          </p:nvSpPr>
          <p:spPr>
            <a:xfrm>
              <a:off x="2403488" y="11648104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S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03FB6-4145-4B28-AD1A-943F9998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986076"/>
            <a:ext cx="11887728" cy="104175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7B9ED6-0B60-46BE-AF42-D591391D78E7}"/>
              </a:ext>
            </a:extLst>
          </p:cNvPr>
          <p:cNvSpPr/>
          <p:nvPr/>
        </p:nvSpPr>
        <p:spPr>
          <a:xfrm>
            <a:off x="10429103" y="7327557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conditions to end result of simulation:</a:t>
            </a:r>
          </a:p>
        </p:txBody>
      </p:sp>
    </p:spTree>
    <p:extLst>
      <p:ext uri="{BB962C8B-B14F-4D97-AF65-F5344CB8AC3E}">
        <p14:creationId xmlns:p14="http://schemas.microsoft.com/office/powerpoint/2010/main" val="101926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4380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 methodology to alter existing flight routes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804BF-390B-4743-B6A1-D655D81140C1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9FDF9-40BC-4A26-B68E-AA6E04EA974D}"/>
              </a:ext>
            </a:extLst>
          </p:cNvPr>
          <p:cNvCxnSpPr>
            <a:cxnSpLocks/>
          </p:cNvCxnSpPr>
          <p:nvPr/>
        </p:nvCxnSpPr>
        <p:spPr>
          <a:xfrm flipV="1">
            <a:off x="5527697" y="7710048"/>
            <a:ext cx="14133443" cy="27282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1789EA-DE50-4C72-B832-37F5F8657382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63EEE7-B76F-4E20-8A3D-BCCD08D09092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65E28-708A-444B-8BB8-456EEA580614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16B570-968B-470B-B68A-F126A39A6F35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F731C7F-D99D-4F6B-A74B-B2749329428D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EA8EE9F-9C8B-46F0-8783-DA702E498AEB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731D70-1548-4E02-B16F-86CFD083F1DC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0FBA3-AD65-4DFB-AE72-8FB68E21FFD3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(UNALTERED)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8C812-9B91-4D7F-AA4F-B45BB3F379DB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76E98-03DB-4BFE-A82A-46DA2B35BDA4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F293C1-2558-4B3D-B395-AE685B4B0536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6A46D2-1061-4192-891A-030F8F7A9A29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6FCA60-8297-4480-A758-D2F3D89999AB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00F49-889C-4F1E-B73E-8B40A747197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142-EB8B-40EB-8552-CEC0485230DD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B59DB-11F0-4A49-A1CD-19334B1CAF4E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1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FFB6E-3628-44A0-9196-CC4022B27FFF}"/>
              </a:ext>
            </a:extLst>
          </p:cNvPr>
          <p:cNvGrpSpPr/>
          <p:nvPr/>
        </p:nvGrpSpPr>
        <p:grpSpPr>
          <a:xfrm>
            <a:off x="1055460" y="4814827"/>
            <a:ext cx="8686708" cy="7242471"/>
            <a:chOff x="1374756" y="5609451"/>
            <a:chExt cx="8686708" cy="724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B225F-179C-422D-A523-C3DCA9A55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" t="1684" r="2408" b="9004"/>
            <a:stretch/>
          </p:blipFill>
          <p:spPr>
            <a:xfrm>
              <a:off x="3064318" y="5609451"/>
              <a:ext cx="6997146" cy="72424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9736-74FD-4ABA-8183-F33576525754}"/>
                </a:ext>
              </a:extLst>
            </p:cNvPr>
            <p:cNvSpPr txBox="1"/>
            <p:nvPr/>
          </p:nvSpPr>
          <p:spPr>
            <a:xfrm>
              <a:off x="2403488" y="8891303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NORTH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62D7E-FC90-4477-95A3-B01AD2A3AF35}"/>
                </a:ext>
              </a:extLst>
            </p:cNvPr>
            <p:cNvSpPr txBox="1"/>
            <p:nvPr/>
          </p:nvSpPr>
          <p:spPr>
            <a:xfrm>
              <a:off x="4197234" y="10290825"/>
              <a:ext cx="427529" cy="4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646AB7-5CB0-420B-B18E-FBA3B38F7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430" y="10019661"/>
              <a:ext cx="922986" cy="95732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0E1452-9EFD-44A6-B519-582A0EA35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90" y="10027683"/>
              <a:ext cx="909041" cy="90694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E9CF5B-03C8-43D2-A48D-58DB9E057AD0}"/>
                </a:ext>
              </a:extLst>
            </p:cNvPr>
            <p:cNvCxnSpPr/>
            <p:nvPr/>
          </p:nvCxnSpPr>
          <p:spPr>
            <a:xfrm flipV="1">
              <a:off x="3070828" y="9383451"/>
              <a:ext cx="0" cy="21971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93116E-A356-4B7B-81C1-CEE9E888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166" y="10498326"/>
              <a:ext cx="22363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7149A-2602-47C9-BF75-9DAC0E5DDB97}"/>
                </a:ext>
              </a:extLst>
            </p:cNvPr>
            <p:cNvSpPr txBox="1"/>
            <p:nvPr/>
          </p:nvSpPr>
          <p:spPr>
            <a:xfrm>
              <a:off x="1374756" y="10300721"/>
              <a:ext cx="66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9A1040-119E-4168-AA8E-45FEB6566798}"/>
                </a:ext>
              </a:extLst>
            </p:cNvPr>
            <p:cNvSpPr txBox="1"/>
            <p:nvPr/>
          </p:nvSpPr>
          <p:spPr>
            <a:xfrm>
              <a:off x="2403488" y="11648104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S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03FB6-4145-4B28-AD1A-943F9998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986076"/>
            <a:ext cx="11887728" cy="104175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7B9ED6-0B60-46BE-AF42-D591391D78E7}"/>
              </a:ext>
            </a:extLst>
          </p:cNvPr>
          <p:cNvSpPr/>
          <p:nvPr/>
        </p:nvSpPr>
        <p:spPr>
          <a:xfrm>
            <a:off x="10429103" y="7327557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conditions to end result of simulation: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47DC61-AC22-4AAE-936F-D6F6EDC0ADB4}"/>
              </a:ext>
            </a:extLst>
          </p:cNvPr>
          <p:cNvSpPr/>
          <p:nvPr/>
        </p:nvSpPr>
        <p:spPr>
          <a:xfrm>
            <a:off x="15798505" y="2839811"/>
            <a:ext cx="3386725" cy="2427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5EACDC7-55F4-43A6-8498-8734AC17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4266" y="4457893"/>
            <a:ext cx="6745421" cy="690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B15723BE-F951-49B0-90CB-75E14521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33750" y="4457893"/>
            <a:ext cx="6979719" cy="682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89F88C5-C58B-40B9-9F25-546BE116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102" y="4608238"/>
            <a:ext cx="7393101" cy="687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DF86-17DA-4674-A2E8-72C211F6C7A0}"/>
              </a:ext>
            </a:extLst>
          </p:cNvPr>
          <p:cNvSpPr txBox="1"/>
          <p:nvPr/>
        </p:nvSpPr>
        <p:spPr>
          <a:xfrm>
            <a:off x="2535707" y="11897280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INITIAL HEURISTIC GUESS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02992-FA9F-487F-93C0-F4F1BB63C112}"/>
              </a:ext>
            </a:extLst>
          </p:cNvPr>
          <p:cNvSpPr txBox="1"/>
          <p:nvPr/>
        </p:nvSpPr>
        <p:spPr>
          <a:xfrm>
            <a:off x="10569823" y="11897280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APPLIED SHAPING PARAMETERS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207B8-0705-4522-8561-519BD252F4C3}"/>
              </a:ext>
            </a:extLst>
          </p:cNvPr>
          <p:cNvSpPr txBox="1"/>
          <p:nvPr/>
        </p:nvSpPr>
        <p:spPr>
          <a:xfrm>
            <a:off x="17411843" y="11752550"/>
            <a:ext cx="5182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SHAPED NODES ARE BLENDED TO FORM ALTERED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3722A5-4278-4BF2-ACA8-C674473FE332}"/>
              </a:ext>
            </a:extLst>
          </p:cNvPr>
          <p:cNvSpPr/>
          <p:nvPr/>
        </p:nvSpPr>
        <p:spPr>
          <a:xfrm>
            <a:off x="6994265" y="7274572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79776B8-AA8C-4C67-9008-0D7E016BE7B6}"/>
              </a:ext>
            </a:extLst>
          </p:cNvPr>
          <p:cNvSpPr/>
          <p:nvPr/>
        </p:nvSpPr>
        <p:spPr>
          <a:xfrm>
            <a:off x="14357409" y="7274572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76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72F081-517D-4E4C-9295-70F7D689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127" y="4564497"/>
            <a:ext cx="16845396" cy="81687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BE35-1733-415A-B100-D89548FE1B09}"/>
              </a:ext>
            </a:extLst>
          </p:cNvPr>
          <p:cNvSpPr/>
          <p:nvPr/>
        </p:nvSpPr>
        <p:spPr>
          <a:xfrm rot="16200000">
            <a:off x="1749981" y="7977613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8234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/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  <a:blipFill>
                <a:blip r:embed="rId4"/>
                <a:stretch>
                  <a:fillRect l="-14151" r="-3490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D399-742E-4ADB-879C-155663816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697" y="4515348"/>
            <a:ext cx="17393478" cy="83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3EA6-1733-499B-BE12-10D724E5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95" y="4661122"/>
            <a:ext cx="17048770" cy="81513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8840036" y="2097896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BE35-1733-415A-B100-D89548FE1B09}"/>
              </a:ext>
            </a:extLst>
          </p:cNvPr>
          <p:cNvSpPr/>
          <p:nvPr/>
        </p:nvSpPr>
        <p:spPr>
          <a:xfrm rot="16200000">
            <a:off x="1749981" y="7977613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303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EDE1DD0-5C73-4F2C-81B5-96F20D76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63" y="4484434"/>
            <a:ext cx="17554390" cy="844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/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  <a:blipFill>
                <a:blip r:embed="rId4"/>
                <a:stretch>
                  <a:fillRect l="-14151" r="-3490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BA42-C9BE-4F2B-92DD-C887E2EDE3FC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C32530-C253-435C-B507-6A368CCD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6E0BA6-9F1C-4D5B-987B-CF31E619D942}"/>
                </a:ext>
              </a:extLst>
            </p:cNvPr>
            <p:cNvSpPr/>
            <p:nvPr/>
          </p:nvSpPr>
          <p:spPr>
            <a:xfrm>
              <a:off x="18840036" y="2097896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E51F5-18DE-4636-A20F-B9E6DCAFE1B5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777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622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23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8EC4D2-3E72-4891-BB09-67BF460B069B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BADD53-D691-4466-8343-F4C1A8359562}"/>
              </a:ext>
            </a:extLst>
          </p:cNvPr>
          <p:cNvCxnSpPr>
            <a:cxnSpLocks/>
          </p:cNvCxnSpPr>
          <p:nvPr/>
        </p:nvCxnSpPr>
        <p:spPr>
          <a:xfrm flipV="1">
            <a:off x="5527697" y="7710048"/>
            <a:ext cx="14133443" cy="27282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3413018"/>
            <a:ext cx="12244315" cy="71443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Deviating existing fleet operations to better track patterns in traffic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55168E-10E8-416B-BF13-44F6E0D8D18B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D2CD48-0F65-4D73-8CA1-CBC36331E061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152DC-4B49-4FED-821A-C00AFE41C871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A8FD15-1BC6-48C3-8A49-4B4494BF5CCF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50F9CB0-C2F4-43DE-9C3E-2FE35B014A93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E0711155-7B20-48C0-BB7C-4BA1E3FBA7C5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C9C3E1-C556-4DCF-B6B8-3095CE47871D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C4269-5730-4393-A579-60CC2C5E294E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(UNALTERED)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6BED1C-57E9-41EF-B8D3-F9FFA6317270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279D9-9689-4B9E-8740-1AAFDC436A6C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8D1044-E9CD-41E1-922D-BF7653420444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84E9A3-FB96-4751-ACD2-F658463AACF5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AA21BF-4FE2-42D7-85CE-9F568913D452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4315C3-F31D-4A1C-911D-9B48B6684260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558028-2660-4D69-A379-3D0D68D16D7B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64CBA1-42E8-465E-88EE-3920A5859F12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4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D31795-5B3A-427E-A4F2-8B1354C5F7F8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F217114E-7331-446C-9192-F1E3E0C3C309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C47053B-F80D-4C7A-8DEE-CDF941E454FE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B6B044-9D53-4695-AD27-E6557B9ADCF6}"/>
              </a:ext>
            </a:extLst>
          </p:cNvPr>
          <p:cNvCxnSpPr>
            <a:cxnSpLocks/>
          </p:cNvCxnSpPr>
          <p:nvPr/>
        </p:nvCxnSpPr>
        <p:spPr>
          <a:xfrm flipH="1" flipV="1">
            <a:off x="11093610" y="8579722"/>
            <a:ext cx="5128591" cy="10088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E5F7BF-B034-45C4-8FF4-5FECB670C8B4}"/>
              </a:ext>
            </a:extLst>
          </p:cNvPr>
          <p:cNvCxnSpPr>
            <a:cxnSpLocks/>
          </p:cNvCxnSpPr>
          <p:nvPr/>
        </p:nvCxnSpPr>
        <p:spPr>
          <a:xfrm flipV="1">
            <a:off x="16222201" y="7710048"/>
            <a:ext cx="3438939" cy="1878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BADD53-D691-4466-8343-F4C1A8359562}"/>
              </a:ext>
            </a:extLst>
          </p:cNvPr>
          <p:cNvCxnSpPr/>
          <p:nvPr/>
        </p:nvCxnSpPr>
        <p:spPr>
          <a:xfrm flipV="1">
            <a:off x="5527697" y="8579722"/>
            <a:ext cx="5565913" cy="18586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3413018"/>
            <a:ext cx="12244315" cy="71443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Deviating existing fleet operations to better track patterns in traffic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55168E-10E8-416B-BF13-44F6E0D8D18B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D2CD48-0F65-4D73-8CA1-CBC36331E061}"/>
              </a:ext>
            </a:extLst>
          </p:cNvPr>
          <p:cNvSpPr/>
          <p:nvPr/>
        </p:nvSpPr>
        <p:spPr>
          <a:xfrm>
            <a:off x="10810345" y="829645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152DC-4B49-4FED-821A-C00AFE41C871}"/>
              </a:ext>
            </a:extLst>
          </p:cNvPr>
          <p:cNvSpPr/>
          <p:nvPr/>
        </p:nvSpPr>
        <p:spPr>
          <a:xfrm>
            <a:off x="15938936" y="9310249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A8FD15-1BC6-48C3-8A49-4B4494BF5CCF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245F1E-B461-4142-81FC-9EEF049C4F7A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56AFCD-2F54-4758-B363-9FA755640C82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(ALTERED)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0E34B2-3C88-41EA-A5F9-28470AE61E90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B32B4-A45E-4913-A5C0-D0878FDEB770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30B80-4748-4C2D-8B1B-EE868625C52E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2AD164-4742-4A22-87C6-F07BD6B785E3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BB111C-A1F7-4BB6-B9CC-E5CA482F560B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9DF49F-24AD-4891-8043-66514E0BCAFA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3BE9DD-CE2E-4879-AE6A-0657F5BF663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BA8F4A7-89CF-4DE5-ABCB-103F203B0F5A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8E1A5-E1A1-4294-965D-A635AA725A78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5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804BF-390B-4743-B6A1-D655D81140C1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9FDF9-40BC-4A26-B68E-AA6E04EA974D}"/>
              </a:ext>
            </a:extLst>
          </p:cNvPr>
          <p:cNvCxnSpPr>
            <a:cxnSpLocks/>
          </p:cNvCxnSpPr>
          <p:nvPr/>
        </p:nvCxnSpPr>
        <p:spPr>
          <a:xfrm flipV="1">
            <a:off x="5527697" y="8589662"/>
            <a:ext cx="4369789" cy="18486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mond 12">
            <a:extLst>
              <a:ext uri="{FF2B5EF4-FFF2-40B4-BE49-F238E27FC236}">
                <a16:creationId xmlns:a16="http://schemas.microsoft.com/office/drawing/2014/main" id="{FF731C7F-D99D-4F6B-A74B-B2749329428D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EA8EE9F-9C8B-46F0-8783-DA702E498AEB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731D70-1548-4E02-B16F-86CFD083F1DC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8C812-9B91-4D7F-AA4F-B45BB3F379DB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76E98-03DB-4BFE-A82A-46DA2B35BDA4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F293C1-2558-4B3D-B395-AE685B4B0536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6A46D2-1061-4192-891A-030F8F7A9A29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6FCA60-8297-4480-A758-D2F3D89999AB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00F49-889C-4F1E-B73E-8B40A747197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142-EB8B-40EB-8552-CEC0485230DD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B59DB-11F0-4A49-A1CD-19334B1CAF4E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E83E7E-3033-4DC2-B0A9-6A4BCABF6893}"/>
              </a:ext>
            </a:extLst>
          </p:cNvPr>
          <p:cNvCxnSpPr>
            <a:cxnSpLocks/>
          </p:cNvCxnSpPr>
          <p:nvPr/>
        </p:nvCxnSpPr>
        <p:spPr>
          <a:xfrm flipH="1" flipV="1">
            <a:off x="9897486" y="8633332"/>
            <a:ext cx="5589218" cy="7241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BC5A9B-3C22-449C-BB20-429E64E43001}"/>
              </a:ext>
            </a:extLst>
          </p:cNvPr>
          <p:cNvCxnSpPr>
            <a:cxnSpLocks/>
          </p:cNvCxnSpPr>
          <p:nvPr/>
        </p:nvCxnSpPr>
        <p:spPr>
          <a:xfrm flipV="1">
            <a:off x="15486704" y="7723997"/>
            <a:ext cx="4174436" cy="16771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63EEE7-B76F-4E20-8A3D-BCCD08D09092}"/>
              </a:ext>
            </a:extLst>
          </p:cNvPr>
          <p:cNvSpPr/>
          <p:nvPr/>
        </p:nvSpPr>
        <p:spPr>
          <a:xfrm>
            <a:off x="9614221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65E28-708A-444B-8BB8-456EEA580614}"/>
              </a:ext>
            </a:extLst>
          </p:cNvPr>
          <p:cNvSpPr/>
          <p:nvPr/>
        </p:nvSpPr>
        <p:spPr>
          <a:xfrm>
            <a:off x="15203439" y="9074194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1CA14-5897-452A-847A-19C7146D738A}"/>
              </a:ext>
            </a:extLst>
          </p:cNvPr>
          <p:cNvCxnSpPr>
            <a:cxnSpLocks/>
          </p:cNvCxnSpPr>
          <p:nvPr/>
        </p:nvCxnSpPr>
        <p:spPr>
          <a:xfrm flipV="1">
            <a:off x="5527697" y="7723997"/>
            <a:ext cx="14133443" cy="271434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1789EA-DE50-4C72-B832-37F5F8657382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16B570-968B-470B-B68A-F126A39A6F35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A23406-BBF6-4D59-9656-A90D72DAF1EE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2BD0AF-5E66-4D1F-A8B3-4480F06BD5F7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26455-C51B-453A-8CCE-36FCCA62B52F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(ALTERED)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A55F15-19D6-4ED4-87D5-F16C40E6AB50}"/>
              </a:ext>
            </a:extLst>
          </p:cNvPr>
          <p:cNvSpPr/>
          <p:nvPr/>
        </p:nvSpPr>
        <p:spPr>
          <a:xfrm>
            <a:off x="2068535" y="3849934"/>
            <a:ext cx="19598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Develop a methodology to alter existing flight routes </a:t>
            </a: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balances the conflicting objectives of preserving the original route and increasing coverage of detected target motion</a:t>
            </a:r>
          </a:p>
        </p:txBody>
      </p:sp>
    </p:spTree>
    <p:extLst>
      <p:ext uri="{BB962C8B-B14F-4D97-AF65-F5344CB8AC3E}">
        <p14:creationId xmlns:p14="http://schemas.microsoft.com/office/powerpoint/2010/main" val="170611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068536" y="1658702"/>
            <a:ext cx="218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2C9F08-3AF2-D243-B756-753697AF29AD}"/>
              </a:ext>
            </a:extLst>
          </p:cNvPr>
          <p:cNvSpPr txBox="1">
            <a:spLocks/>
          </p:cNvSpPr>
          <p:nvPr/>
        </p:nvSpPr>
        <p:spPr>
          <a:xfrm>
            <a:off x="1989024" y="6255588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2B792-36AE-E24E-9194-FE60927ACF73}"/>
              </a:ext>
            </a:extLst>
          </p:cNvPr>
          <p:cNvSpPr/>
          <p:nvPr/>
        </p:nvSpPr>
        <p:spPr>
          <a:xfrm>
            <a:off x="287118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27B3AB-9BA5-CC47-847B-C4494C8C62BA}"/>
              </a:ext>
            </a:extLst>
          </p:cNvPr>
          <p:cNvSpPr txBox="1">
            <a:spLocks/>
          </p:cNvSpPr>
          <p:nvPr/>
        </p:nvSpPr>
        <p:spPr>
          <a:xfrm>
            <a:off x="1989024" y="10054643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5C345-5C00-694D-8216-98AE2D4DA9A9}"/>
              </a:ext>
            </a:extLst>
          </p:cNvPr>
          <p:cNvSpPr/>
          <p:nvPr/>
        </p:nvSpPr>
        <p:spPr>
          <a:xfrm>
            <a:off x="287118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2FAD55-3C50-5F49-A328-1A954A6FB9A7}"/>
              </a:ext>
            </a:extLst>
          </p:cNvPr>
          <p:cNvSpPr txBox="1">
            <a:spLocks/>
          </p:cNvSpPr>
          <p:nvPr/>
        </p:nvSpPr>
        <p:spPr>
          <a:xfrm>
            <a:off x="12743274" y="6255588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3DD1-0A93-324F-8A39-3739EEC86E79}"/>
              </a:ext>
            </a:extLst>
          </p:cNvPr>
          <p:cNvSpPr/>
          <p:nvPr/>
        </p:nvSpPr>
        <p:spPr>
          <a:xfrm>
            <a:off x="1362543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2743274" y="10054643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1362543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D6D47-A89D-4947-AFBA-2829DE4F7970}"/>
              </a:ext>
            </a:extLst>
          </p:cNvPr>
          <p:cNvGrpSpPr/>
          <p:nvPr/>
        </p:nvGrpSpPr>
        <p:grpSpPr>
          <a:xfrm>
            <a:off x="2288879" y="5865252"/>
            <a:ext cx="299660" cy="159558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51AE8-C98E-A246-A232-384217278609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B3CCBE-53D3-284A-AD0B-947B51AB4BE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F3CFA-3F04-9C49-89EA-FAA263C668AE}"/>
              </a:ext>
            </a:extLst>
          </p:cNvPr>
          <p:cNvGrpSpPr/>
          <p:nvPr/>
        </p:nvGrpSpPr>
        <p:grpSpPr>
          <a:xfrm>
            <a:off x="2288879" y="9675386"/>
            <a:ext cx="299660" cy="159558"/>
            <a:chOff x="3082436" y="1989275"/>
            <a:chExt cx="3644331" cy="1940468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96437-36B9-A64F-A95C-6C1D0D137D48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48222E-C637-014D-B05C-95B2222C8D7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25D651-301E-B242-96DE-0718D88C2241}"/>
              </a:ext>
            </a:extLst>
          </p:cNvPr>
          <p:cNvGrpSpPr/>
          <p:nvPr/>
        </p:nvGrpSpPr>
        <p:grpSpPr>
          <a:xfrm>
            <a:off x="13042437" y="5865252"/>
            <a:ext cx="299660" cy="159558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EBB403-C782-C549-BEBA-92008D32D865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67FCF9-C47D-654B-943B-C6DBD38704A0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7D8E2A-BF0D-124E-9AE8-0B55696A271D}"/>
              </a:ext>
            </a:extLst>
          </p:cNvPr>
          <p:cNvGrpSpPr/>
          <p:nvPr/>
        </p:nvGrpSpPr>
        <p:grpSpPr>
          <a:xfrm>
            <a:off x="13042437" y="9675386"/>
            <a:ext cx="299660" cy="159558"/>
            <a:chOff x="3082436" y="1989275"/>
            <a:chExt cx="3644331" cy="1940468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5A2611-B185-7D4A-8A84-F019C1380F9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3D57FF-F106-064C-A83E-2F8FC44A01E1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53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068536" y="1658702"/>
            <a:ext cx="218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2C9F08-3AF2-D243-B756-753697AF29AD}"/>
              </a:ext>
            </a:extLst>
          </p:cNvPr>
          <p:cNvSpPr txBox="1">
            <a:spLocks/>
          </p:cNvSpPr>
          <p:nvPr/>
        </p:nvSpPr>
        <p:spPr>
          <a:xfrm>
            <a:off x="1989024" y="6255588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2B792-36AE-E24E-9194-FE60927ACF73}"/>
              </a:ext>
            </a:extLst>
          </p:cNvPr>
          <p:cNvSpPr/>
          <p:nvPr/>
        </p:nvSpPr>
        <p:spPr>
          <a:xfrm>
            <a:off x="287118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27B3AB-9BA5-CC47-847B-C4494C8C62BA}"/>
              </a:ext>
            </a:extLst>
          </p:cNvPr>
          <p:cNvSpPr txBox="1">
            <a:spLocks/>
          </p:cNvSpPr>
          <p:nvPr/>
        </p:nvSpPr>
        <p:spPr>
          <a:xfrm>
            <a:off x="1989024" y="10054643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5C345-5C00-694D-8216-98AE2D4DA9A9}"/>
              </a:ext>
            </a:extLst>
          </p:cNvPr>
          <p:cNvSpPr/>
          <p:nvPr/>
        </p:nvSpPr>
        <p:spPr>
          <a:xfrm>
            <a:off x="287118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2FAD55-3C50-5F49-A328-1A954A6FB9A7}"/>
              </a:ext>
            </a:extLst>
          </p:cNvPr>
          <p:cNvSpPr txBox="1">
            <a:spLocks/>
          </p:cNvSpPr>
          <p:nvPr/>
        </p:nvSpPr>
        <p:spPr>
          <a:xfrm>
            <a:off x="12743274" y="6255588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3DD1-0A93-324F-8A39-3739EEC86E79}"/>
              </a:ext>
            </a:extLst>
          </p:cNvPr>
          <p:cNvSpPr/>
          <p:nvPr/>
        </p:nvSpPr>
        <p:spPr>
          <a:xfrm>
            <a:off x="1362543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2743274" y="10054643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1362543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D6D47-A89D-4947-AFBA-2829DE4F7970}"/>
              </a:ext>
            </a:extLst>
          </p:cNvPr>
          <p:cNvGrpSpPr/>
          <p:nvPr/>
        </p:nvGrpSpPr>
        <p:grpSpPr>
          <a:xfrm>
            <a:off x="2288879" y="5865252"/>
            <a:ext cx="299660" cy="159558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51AE8-C98E-A246-A232-384217278609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B3CCBE-53D3-284A-AD0B-947B51AB4BE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F3CFA-3F04-9C49-89EA-FAA263C668AE}"/>
              </a:ext>
            </a:extLst>
          </p:cNvPr>
          <p:cNvGrpSpPr/>
          <p:nvPr/>
        </p:nvGrpSpPr>
        <p:grpSpPr>
          <a:xfrm>
            <a:off x="2288879" y="9675386"/>
            <a:ext cx="299660" cy="159558"/>
            <a:chOff x="3082436" y="1989275"/>
            <a:chExt cx="3644331" cy="1940468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96437-36B9-A64F-A95C-6C1D0D137D48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48222E-C637-014D-B05C-95B2222C8D7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25D651-301E-B242-96DE-0718D88C2241}"/>
              </a:ext>
            </a:extLst>
          </p:cNvPr>
          <p:cNvGrpSpPr/>
          <p:nvPr/>
        </p:nvGrpSpPr>
        <p:grpSpPr>
          <a:xfrm>
            <a:off x="13042437" y="5865252"/>
            <a:ext cx="299660" cy="159558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EBB403-C782-C549-BEBA-92008D32D865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67FCF9-C47D-654B-943B-C6DBD38704A0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7D8E2A-BF0D-124E-9AE8-0B55696A271D}"/>
              </a:ext>
            </a:extLst>
          </p:cNvPr>
          <p:cNvGrpSpPr/>
          <p:nvPr/>
        </p:nvGrpSpPr>
        <p:grpSpPr>
          <a:xfrm>
            <a:off x="13042437" y="9675386"/>
            <a:ext cx="299660" cy="159558"/>
            <a:chOff x="3082436" y="1989275"/>
            <a:chExt cx="3644331" cy="1940468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5A2611-B185-7D4A-8A84-F019C1380F9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3D57FF-F106-064C-A83E-2F8FC44A01E1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952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484459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765-64D2-754B-AD2B-1CE092849734}"/>
              </a:ext>
            </a:extLst>
          </p:cNvPr>
          <p:cNvGrpSpPr/>
          <p:nvPr/>
        </p:nvGrpSpPr>
        <p:grpSpPr>
          <a:xfrm>
            <a:off x="2068536" y="5910350"/>
            <a:ext cx="20357931" cy="4788099"/>
            <a:chOff x="2068536" y="6138950"/>
            <a:chExt cx="20357931" cy="4788099"/>
          </a:xfrm>
        </p:grpSpPr>
        <p:sp>
          <p:nvSpPr>
            <p:cNvPr id="31" name="Shape 2525">
              <a:extLst>
                <a:ext uri="{FF2B5EF4-FFF2-40B4-BE49-F238E27FC236}">
                  <a16:creationId xmlns:a16="http://schemas.microsoft.com/office/drawing/2014/main" id="{A14C878D-4813-7C41-B734-2AFC554AC65B}"/>
                </a:ext>
              </a:extLst>
            </p:cNvPr>
            <p:cNvSpPr/>
            <p:nvPr/>
          </p:nvSpPr>
          <p:spPr>
            <a:xfrm>
              <a:off x="2192069" y="6138950"/>
              <a:ext cx="1247833" cy="124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2" name="Shape 2617">
              <a:extLst>
                <a:ext uri="{FF2B5EF4-FFF2-40B4-BE49-F238E27FC236}">
                  <a16:creationId xmlns:a16="http://schemas.microsoft.com/office/drawing/2014/main" id="{C6344E40-40F8-EE44-95B3-48CE939F4B95}"/>
                </a:ext>
              </a:extLst>
            </p:cNvPr>
            <p:cNvSpPr/>
            <p:nvPr/>
          </p:nvSpPr>
          <p:spPr>
            <a:xfrm>
              <a:off x="7863565" y="6345141"/>
              <a:ext cx="1247833" cy="102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3" name="Shape 2557">
              <a:extLst>
                <a:ext uri="{FF2B5EF4-FFF2-40B4-BE49-F238E27FC236}">
                  <a16:creationId xmlns:a16="http://schemas.microsoft.com/office/drawing/2014/main" id="{6BE71EB0-ED39-CF4A-B888-28B31E3436CB}"/>
                </a:ext>
              </a:extLst>
            </p:cNvPr>
            <p:cNvSpPr/>
            <p:nvPr/>
          </p:nvSpPr>
          <p:spPr>
            <a:xfrm>
              <a:off x="13535061" y="6162519"/>
              <a:ext cx="1247833" cy="124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4" name="Shape 2646">
              <a:extLst>
                <a:ext uri="{FF2B5EF4-FFF2-40B4-BE49-F238E27FC236}">
                  <a16:creationId xmlns:a16="http://schemas.microsoft.com/office/drawing/2014/main" id="{DCC19F5E-7CC9-834D-AD5E-2C7D1AAC3E90}"/>
                </a:ext>
              </a:extLst>
            </p:cNvPr>
            <p:cNvSpPr/>
            <p:nvPr/>
          </p:nvSpPr>
          <p:spPr>
            <a:xfrm>
              <a:off x="19154720" y="6184556"/>
              <a:ext cx="1247829" cy="1247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3945137-C8A7-CF49-A9A3-4C0B9D595366}"/>
                </a:ext>
              </a:extLst>
            </p:cNvPr>
            <p:cNvSpPr/>
            <p:nvPr/>
          </p:nvSpPr>
          <p:spPr>
            <a:xfrm>
              <a:off x="2079846" y="8045876"/>
              <a:ext cx="30490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One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9225A5-0B96-384B-A4C1-7927C1C03AFA}"/>
                </a:ext>
              </a:extLst>
            </p:cNvPr>
            <p:cNvSpPr/>
            <p:nvPr/>
          </p:nvSpPr>
          <p:spPr>
            <a:xfrm>
              <a:off x="2068536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B4EE67-9D1F-5F4B-8ACE-6EFBE886C9FE}"/>
                </a:ext>
              </a:extLst>
            </p:cNvPr>
            <p:cNvSpPr/>
            <p:nvPr/>
          </p:nvSpPr>
          <p:spPr>
            <a:xfrm>
              <a:off x="7745906" y="8045876"/>
              <a:ext cx="30490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Two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FCD89F-D123-DA4D-B7D2-A7FEDE59200E}"/>
                </a:ext>
              </a:extLst>
            </p:cNvPr>
            <p:cNvSpPr/>
            <p:nvPr/>
          </p:nvSpPr>
          <p:spPr>
            <a:xfrm>
              <a:off x="13467926" y="8045876"/>
              <a:ext cx="3303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Three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205B6E-B01D-A745-90D4-6A5BDE18C143}"/>
                </a:ext>
              </a:extLst>
            </p:cNvPr>
            <p:cNvSpPr/>
            <p:nvPr/>
          </p:nvSpPr>
          <p:spPr>
            <a:xfrm>
              <a:off x="19087330" y="8045876"/>
              <a:ext cx="30490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Four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C6F73B-BD7B-424F-9F91-52EE9AB69C54}"/>
                </a:ext>
              </a:extLst>
            </p:cNvPr>
            <p:cNvSpPr/>
            <p:nvPr/>
          </p:nvSpPr>
          <p:spPr>
            <a:xfrm>
              <a:off x="7762576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F4BD61-1FF9-CA47-BD39-A8FBC17FD728}"/>
                </a:ext>
              </a:extLst>
            </p:cNvPr>
            <p:cNvSpPr/>
            <p:nvPr/>
          </p:nvSpPr>
          <p:spPr>
            <a:xfrm>
              <a:off x="13456616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61A91-169C-BF49-9BFE-5DEE05CE6E1B}"/>
                </a:ext>
              </a:extLst>
            </p:cNvPr>
            <p:cNvSpPr/>
            <p:nvPr/>
          </p:nvSpPr>
          <p:spPr>
            <a:xfrm>
              <a:off x="19111525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230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4235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D43394-6F64-8743-AEB7-663C10824B30}"/>
              </a:ext>
            </a:extLst>
          </p:cNvPr>
          <p:cNvGrpSpPr/>
          <p:nvPr/>
        </p:nvGrpSpPr>
        <p:grpSpPr>
          <a:xfrm>
            <a:off x="2116676" y="5112788"/>
            <a:ext cx="19906442" cy="6586924"/>
            <a:chOff x="2116676" y="4712738"/>
            <a:chExt cx="19906442" cy="65869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829487-C18B-9F47-8573-9F98BA9057C0}"/>
                </a:ext>
              </a:extLst>
            </p:cNvPr>
            <p:cNvGrpSpPr/>
            <p:nvPr/>
          </p:nvGrpSpPr>
          <p:grpSpPr>
            <a:xfrm>
              <a:off x="2158054" y="4712738"/>
              <a:ext cx="19865064" cy="4551426"/>
              <a:chOff x="3418361" y="5998613"/>
              <a:chExt cx="17344449" cy="4551426"/>
            </a:xfrm>
          </p:grpSpPr>
          <p:sp>
            <p:nvSpPr>
              <p:cNvPr id="6" name="Freeform 2356">
                <a:extLst>
                  <a:ext uri="{FF2B5EF4-FFF2-40B4-BE49-F238E27FC236}">
                    <a16:creationId xmlns:a16="http://schemas.microsoft.com/office/drawing/2014/main" id="{304D998A-C98C-1A45-A444-F4A32A247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8361" y="6682852"/>
                <a:ext cx="1034292" cy="3867186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" name="Freeform 2356">
                <a:extLst>
                  <a:ext uri="{FF2B5EF4-FFF2-40B4-BE49-F238E27FC236}">
                    <a16:creationId xmlns:a16="http://schemas.microsoft.com/office/drawing/2014/main" id="{DAFAE907-C7A8-A345-BE4B-371B5A065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316" y="7772399"/>
                <a:ext cx="1049738" cy="2777639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8" name="Freeform 2356">
                <a:extLst>
                  <a:ext uri="{FF2B5EF4-FFF2-40B4-BE49-F238E27FC236}">
                    <a16:creationId xmlns:a16="http://schemas.microsoft.com/office/drawing/2014/main" id="{3C31FE41-9956-6949-9EB8-42452A0E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3719" y="6167250"/>
                <a:ext cx="1034292" cy="438278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9" name="Freeform 2356">
                <a:extLst>
                  <a:ext uri="{FF2B5EF4-FFF2-40B4-BE49-F238E27FC236}">
                    <a16:creationId xmlns:a16="http://schemas.microsoft.com/office/drawing/2014/main" id="{BA337026-C280-6143-9B05-A3A3F14C5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9722" y="8132251"/>
                <a:ext cx="1050403" cy="2417787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0" name="Freeform 2356">
                <a:extLst>
                  <a:ext uri="{FF2B5EF4-FFF2-40B4-BE49-F238E27FC236}">
                    <a16:creationId xmlns:a16="http://schemas.microsoft.com/office/drawing/2014/main" id="{873D4E7C-C4B2-124C-8945-A699F1F8A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0125" y="7073799"/>
                <a:ext cx="1050403" cy="3476240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1" name="Freeform 2356">
                <a:extLst>
                  <a:ext uri="{FF2B5EF4-FFF2-40B4-BE49-F238E27FC236}">
                    <a16:creationId xmlns:a16="http://schemas.microsoft.com/office/drawing/2014/main" id="{CE66FEB2-7F55-744B-8ECF-F32A0E9C6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0526" y="9029700"/>
                <a:ext cx="1034292" cy="152033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2" name="Freeform 2356">
                <a:extLst>
                  <a:ext uri="{FF2B5EF4-FFF2-40B4-BE49-F238E27FC236}">
                    <a16:creationId xmlns:a16="http://schemas.microsoft.com/office/drawing/2014/main" id="{2C4415D5-A498-E641-A021-8E581653C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9107" y="7460005"/>
                <a:ext cx="1050403" cy="3090034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3" name="Freeform 2356">
                <a:extLst>
                  <a:ext uri="{FF2B5EF4-FFF2-40B4-BE49-F238E27FC236}">
                    <a16:creationId xmlns:a16="http://schemas.microsoft.com/office/drawing/2014/main" id="{334B7DB8-205E-5A4A-9F00-FD838FBC6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9510" y="5998613"/>
                <a:ext cx="1050403" cy="4551426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4" name="Freeform 2356">
                <a:extLst>
                  <a:ext uri="{FF2B5EF4-FFF2-40B4-BE49-F238E27FC236}">
                    <a16:creationId xmlns:a16="http://schemas.microsoft.com/office/drawing/2014/main" id="{B3775058-915B-D941-91C0-99786C9C9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9913" y="6775764"/>
                <a:ext cx="1034292" cy="3774275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5" name="Freeform 2356">
                <a:extLst>
                  <a:ext uri="{FF2B5EF4-FFF2-40B4-BE49-F238E27FC236}">
                    <a16:creationId xmlns:a16="http://schemas.microsoft.com/office/drawing/2014/main" id="{B8178C42-6521-544F-8302-D18BEC15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7711" y="8132251"/>
                <a:ext cx="1050403" cy="241778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6" name="Freeform 2356">
                <a:extLst>
                  <a:ext uri="{FF2B5EF4-FFF2-40B4-BE49-F238E27FC236}">
                    <a16:creationId xmlns:a16="http://schemas.microsoft.com/office/drawing/2014/main" id="{95852D6B-E72A-6E4A-855B-24AD5B508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78114" y="6167250"/>
                <a:ext cx="1050403" cy="438278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9" name="Freeform 2356">
                <a:extLst>
                  <a:ext uri="{FF2B5EF4-FFF2-40B4-BE49-F238E27FC236}">
                    <a16:creationId xmlns:a16="http://schemas.microsoft.com/office/drawing/2014/main" id="{7760C34A-716D-784E-B422-9A26C2C3D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8518" y="7073798"/>
                <a:ext cx="1034292" cy="3476239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16586B8-8A02-FF4A-9962-00F303CCC2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16676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469F6B12-3698-E04E-AC41-F65F0C5914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89040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469A22B4-D12E-F643-854A-E636BE3DE8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981850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43" name="Subtitle 2">
              <a:extLst>
                <a:ext uri="{FF2B5EF4-FFF2-40B4-BE49-F238E27FC236}">
                  <a16:creationId xmlns:a16="http://schemas.microsoft.com/office/drawing/2014/main" id="{9C082839-B272-954B-B20B-2BC8198B8FF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367346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99C167-1DAF-C34F-B7A6-21649E03189F}"/>
                </a:ext>
              </a:extLst>
            </p:cNvPr>
            <p:cNvSpPr/>
            <p:nvPr/>
          </p:nvSpPr>
          <p:spPr>
            <a:xfrm>
              <a:off x="2287091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DAF402-733D-C145-821A-358E0409A939}"/>
                </a:ext>
              </a:extLst>
            </p:cNvPr>
            <p:cNvSpPr/>
            <p:nvPr/>
          </p:nvSpPr>
          <p:spPr>
            <a:xfrm>
              <a:off x="7659455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2FF30C6-05ED-8C45-8F15-E87F62ECC9B8}"/>
                </a:ext>
              </a:extLst>
            </p:cNvPr>
            <p:cNvSpPr/>
            <p:nvPr/>
          </p:nvSpPr>
          <p:spPr>
            <a:xfrm>
              <a:off x="13152265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67E2CC-2E72-6245-86F9-EC32207AC352}"/>
                </a:ext>
              </a:extLst>
            </p:cNvPr>
            <p:cNvSpPr/>
            <p:nvPr/>
          </p:nvSpPr>
          <p:spPr>
            <a:xfrm>
              <a:off x="18579516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4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70701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528FD6-10E0-1F4E-84F3-73D2B39C660C}"/>
              </a:ext>
            </a:extLst>
          </p:cNvPr>
          <p:cNvSpPr txBox="1">
            <a:spLocks/>
          </p:cNvSpPr>
          <p:nvPr/>
        </p:nvSpPr>
        <p:spPr>
          <a:xfrm>
            <a:off x="1989024" y="5312613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9F88E3-9ADC-6C46-B825-17AB01D19F1B}"/>
              </a:ext>
            </a:extLst>
          </p:cNvPr>
          <p:cNvSpPr/>
          <p:nvPr/>
        </p:nvSpPr>
        <p:spPr>
          <a:xfrm>
            <a:off x="2871188" y="462652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 One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69CFC2-2B6B-094C-BEF4-0DEACD5E2136}"/>
              </a:ext>
            </a:extLst>
          </p:cNvPr>
          <p:cNvGrpSpPr/>
          <p:nvPr/>
        </p:nvGrpSpPr>
        <p:grpSpPr>
          <a:xfrm>
            <a:off x="2288879" y="4922277"/>
            <a:ext cx="299660" cy="159558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CBADEF-2A12-1248-A736-96E2870DBA0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130366-2F71-2D42-AB64-30AA7EDE887F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98E46CFE-76F4-FD4B-B44D-56E79FA35051}"/>
              </a:ext>
            </a:extLst>
          </p:cNvPr>
          <p:cNvSpPr txBox="1">
            <a:spLocks/>
          </p:cNvSpPr>
          <p:nvPr/>
        </p:nvSpPr>
        <p:spPr>
          <a:xfrm>
            <a:off x="1989024" y="7860976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756766-D3A1-4F4C-BFE3-52CBD0F02B56}"/>
              </a:ext>
            </a:extLst>
          </p:cNvPr>
          <p:cNvSpPr/>
          <p:nvPr/>
        </p:nvSpPr>
        <p:spPr>
          <a:xfrm>
            <a:off x="2871188" y="7174889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 Two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0EA5D5-F3B7-DC41-900C-BB42E7084756}"/>
              </a:ext>
            </a:extLst>
          </p:cNvPr>
          <p:cNvGrpSpPr/>
          <p:nvPr/>
        </p:nvGrpSpPr>
        <p:grpSpPr>
          <a:xfrm>
            <a:off x="2288879" y="7470640"/>
            <a:ext cx="299660" cy="159558"/>
            <a:chOff x="3082436" y="1989275"/>
            <a:chExt cx="3644331" cy="1940468"/>
          </a:xfrm>
          <a:solidFill>
            <a:schemeClr val="accent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16942E-84BF-854E-9FD4-10A30312F19E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14BC3-3AC7-B74D-8AD8-A59E3477FBDD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31" name="Subtitle 2">
            <a:extLst>
              <a:ext uri="{FF2B5EF4-FFF2-40B4-BE49-F238E27FC236}">
                <a16:creationId xmlns:a16="http://schemas.microsoft.com/office/drawing/2014/main" id="{E7E26EAF-5A05-1947-A990-73545C558D40}"/>
              </a:ext>
            </a:extLst>
          </p:cNvPr>
          <p:cNvSpPr txBox="1">
            <a:spLocks/>
          </p:cNvSpPr>
          <p:nvPr/>
        </p:nvSpPr>
        <p:spPr>
          <a:xfrm>
            <a:off x="1989024" y="10404151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DC691F-7831-9B42-B5B6-D364E2C44220}"/>
              </a:ext>
            </a:extLst>
          </p:cNvPr>
          <p:cNvSpPr/>
          <p:nvPr/>
        </p:nvSpPr>
        <p:spPr>
          <a:xfrm>
            <a:off x="2871188" y="9718064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 Three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62BCA2-EC45-6C43-9049-715D3A09760F}"/>
              </a:ext>
            </a:extLst>
          </p:cNvPr>
          <p:cNvGrpSpPr/>
          <p:nvPr/>
        </p:nvGrpSpPr>
        <p:grpSpPr>
          <a:xfrm>
            <a:off x="2288879" y="10013815"/>
            <a:ext cx="299660" cy="159558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59A9C7-D961-5B4D-8976-C8A0D1B3ADD2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785D30-60D5-104C-81B6-31EADA02FE3A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C3FF2-7537-0546-A897-97CAE3E0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2" t="12636" r="6089" b="14423"/>
          <a:stretch/>
        </p:blipFill>
        <p:spPr>
          <a:xfrm>
            <a:off x="12445622" y="1748480"/>
            <a:ext cx="16672304" cy="10620172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E58D1A8-8F54-6841-9A10-67C27AE5C8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4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02573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76B888-A33A-D94C-9DAA-971A259BB926}"/>
              </a:ext>
            </a:extLst>
          </p:cNvPr>
          <p:cNvGrpSpPr/>
          <p:nvPr/>
        </p:nvGrpSpPr>
        <p:grpSpPr>
          <a:xfrm>
            <a:off x="11944486" y="4756656"/>
            <a:ext cx="10633228" cy="7043955"/>
            <a:chOff x="2057536" y="4842381"/>
            <a:chExt cx="10633228" cy="70439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94A8F6-E9BF-4D45-BA88-87576AF8F283}"/>
                </a:ext>
              </a:extLst>
            </p:cNvPr>
            <p:cNvSpPr txBox="1"/>
            <p:nvPr/>
          </p:nvSpPr>
          <p:spPr>
            <a:xfrm>
              <a:off x="3776938" y="5138215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C76A0B-C3F9-5D41-B147-F4B864ED0796}"/>
                </a:ext>
              </a:extLst>
            </p:cNvPr>
            <p:cNvSpPr/>
            <p:nvPr/>
          </p:nvSpPr>
          <p:spPr>
            <a:xfrm>
              <a:off x="2057536" y="6065608"/>
              <a:ext cx="506223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EF631-3568-CA43-A66E-25F77EFA12FF}"/>
                </a:ext>
              </a:extLst>
            </p:cNvPr>
            <p:cNvSpPr txBox="1"/>
            <p:nvPr/>
          </p:nvSpPr>
          <p:spPr>
            <a:xfrm>
              <a:off x="3776938" y="9344270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3D3717-EAA0-094D-9FB9-C2FC5333AF0E}"/>
                </a:ext>
              </a:extLst>
            </p:cNvPr>
            <p:cNvSpPr/>
            <p:nvPr/>
          </p:nvSpPr>
          <p:spPr>
            <a:xfrm>
              <a:off x="2057536" y="10271663"/>
              <a:ext cx="506223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4EC049-94AB-8245-BB02-2A190B1A8FB2}"/>
                </a:ext>
              </a:extLst>
            </p:cNvPr>
            <p:cNvSpPr txBox="1"/>
            <p:nvPr/>
          </p:nvSpPr>
          <p:spPr>
            <a:xfrm>
              <a:off x="9399642" y="5138215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AE09076-A92D-D740-888C-B37AF7F133C5}"/>
                </a:ext>
              </a:extLst>
            </p:cNvPr>
            <p:cNvSpPr/>
            <p:nvPr/>
          </p:nvSpPr>
          <p:spPr>
            <a:xfrm>
              <a:off x="7680240" y="6065608"/>
              <a:ext cx="501052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41B442-DB7F-C944-935F-DAB7BE2C9B88}"/>
                </a:ext>
              </a:extLst>
            </p:cNvPr>
            <p:cNvSpPr txBox="1"/>
            <p:nvPr/>
          </p:nvSpPr>
          <p:spPr>
            <a:xfrm>
              <a:off x="9399642" y="9344270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087D51-BD7E-4C42-91E0-61AC5312BCD5}"/>
                </a:ext>
              </a:extLst>
            </p:cNvPr>
            <p:cNvSpPr/>
            <p:nvPr/>
          </p:nvSpPr>
          <p:spPr>
            <a:xfrm>
              <a:off x="7680240" y="10271663"/>
              <a:ext cx="501052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C5E838-6484-6142-8A90-9D42197CED29}"/>
                </a:ext>
              </a:extLst>
            </p:cNvPr>
            <p:cNvSpPr txBox="1"/>
            <p:nvPr/>
          </p:nvSpPr>
          <p:spPr>
            <a:xfrm>
              <a:off x="2057536" y="4842381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60%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1D8C46-4EDB-7D42-8AA8-761F45ECB80A}"/>
                </a:ext>
              </a:extLst>
            </p:cNvPr>
            <p:cNvSpPr txBox="1"/>
            <p:nvPr/>
          </p:nvSpPr>
          <p:spPr>
            <a:xfrm>
              <a:off x="2057536" y="9048436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3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20%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D8DC27-4243-474C-84E5-E9CC7B85D3FF}"/>
                </a:ext>
              </a:extLst>
            </p:cNvPr>
            <p:cNvSpPr txBox="1"/>
            <p:nvPr/>
          </p:nvSpPr>
          <p:spPr>
            <a:xfrm>
              <a:off x="7680240" y="4842381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75%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4C4AD9-0B1D-0247-A909-3678A3AAD103}"/>
                </a:ext>
              </a:extLst>
            </p:cNvPr>
            <p:cNvSpPr txBox="1"/>
            <p:nvPr/>
          </p:nvSpPr>
          <p:spPr>
            <a:xfrm>
              <a:off x="7680240" y="9048436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4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90%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36AE9-667F-B446-AFB1-18E570C766E6}"/>
              </a:ext>
            </a:extLst>
          </p:cNvPr>
          <p:cNvGrpSpPr/>
          <p:nvPr/>
        </p:nvGrpSpPr>
        <p:grpSpPr>
          <a:xfrm>
            <a:off x="2158054" y="5314949"/>
            <a:ext cx="7515308" cy="6485662"/>
            <a:chOff x="2158054" y="5314950"/>
            <a:chExt cx="6157271" cy="6485662"/>
          </a:xfrm>
        </p:grpSpPr>
        <p:sp>
          <p:nvSpPr>
            <p:cNvPr id="43" name="Freeform 2356">
              <a:extLst>
                <a:ext uri="{FF2B5EF4-FFF2-40B4-BE49-F238E27FC236}">
                  <a16:creationId xmlns:a16="http://schemas.microsoft.com/office/drawing/2014/main" id="{3DAC334C-A5D5-364F-A9A1-2BCAE070B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054" y="8086725"/>
              <a:ext cx="928046" cy="371388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  <p:sp>
          <p:nvSpPr>
            <p:cNvPr id="44" name="Freeform 2356">
              <a:extLst>
                <a:ext uri="{FF2B5EF4-FFF2-40B4-BE49-F238E27FC236}">
                  <a16:creationId xmlns:a16="http://schemas.microsoft.com/office/drawing/2014/main" id="{9978EFB0-7EF5-CC46-A4B4-DD34931B6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129" y="9978374"/>
              <a:ext cx="928046" cy="1822237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  <p:sp>
          <p:nvSpPr>
            <p:cNvPr id="45" name="Freeform 2356">
              <a:extLst>
                <a:ext uri="{FF2B5EF4-FFF2-40B4-BE49-F238E27FC236}">
                  <a16:creationId xmlns:a16="http://schemas.microsoft.com/office/drawing/2014/main" id="{CA33ED27-8391-F240-800A-8AB12B873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4204" y="6400800"/>
              <a:ext cx="928046" cy="539981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  <p:sp>
          <p:nvSpPr>
            <p:cNvPr id="46" name="Freeform 2356">
              <a:extLst>
                <a:ext uri="{FF2B5EF4-FFF2-40B4-BE49-F238E27FC236}">
                  <a16:creationId xmlns:a16="http://schemas.microsoft.com/office/drawing/2014/main" id="{329CFE66-2889-7C42-9106-649849BE6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279" y="5314950"/>
              <a:ext cx="928046" cy="648566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D9D94A-5514-444F-9C7D-D4DBE8F3BECC}"/>
              </a:ext>
            </a:extLst>
          </p:cNvPr>
          <p:cNvCxnSpPr/>
          <p:nvPr/>
        </p:nvCxnSpPr>
        <p:spPr>
          <a:xfrm>
            <a:off x="1956570" y="11800610"/>
            <a:ext cx="71081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28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46313-0376-488B-8BDB-9EC3DEB018BF}"/>
              </a:ext>
            </a:extLst>
          </p:cNvPr>
          <p:cNvSpPr/>
          <p:nvPr/>
        </p:nvSpPr>
        <p:spPr>
          <a:xfrm>
            <a:off x="2068535" y="3849934"/>
            <a:ext cx="1219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39215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219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3F4282-1123-46E7-9607-EF64CBDDDAB8}"/>
              </a:ext>
            </a:extLst>
          </p:cNvPr>
          <p:cNvGrpSpPr/>
          <p:nvPr/>
        </p:nvGrpSpPr>
        <p:grpSpPr>
          <a:xfrm>
            <a:off x="2911494" y="6820931"/>
            <a:ext cx="18554661" cy="4940039"/>
            <a:chOff x="2099118" y="6731188"/>
            <a:chExt cx="18554661" cy="494003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F7DE81-53B8-4D25-AACA-4F20B0626238}"/>
                </a:ext>
              </a:extLst>
            </p:cNvPr>
            <p:cNvSpPr/>
            <p:nvPr/>
          </p:nvSpPr>
          <p:spPr>
            <a:xfrm>
              <a:off x="9986720" y="7662897"/>
              <a:ext cx="3088563" cy="30466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2236EC0-732D-4D71-B776-3A6FCC9327B1}"/>
                </a:ext>
              </a:extLst>
            </p:cNvPr>
            <p:cNvSpPr/>
            <p:nvPr/>
          </p:nvSpPr>
          <p:spPr>
            <a:xfrm>
              <a:off x="10308489" y="7988585"/>
              <a:ext cx="2445026" cy="23953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67B1E4-E698-47E5-9E89-9C7B592E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5030" y="7650207"/>
              <a:ext cx="377687" cy="1672027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7AE9F8-D6CC-42E2-A1B5-B541B6760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5030" y="9322234"/>
              <a:ext cx="1076286" cy="27743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471044-E0B9-4865-9A72-4E6C8306ACA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700" y="8486220"/>
              <a:ext cx="794330" cy="836014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D9A6DC-4002-424C-8CD6-61CD5AAB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8004" y="9322234"/>
              <a:ext cx="1987026" cy="60235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AE5A79-41F0-4E70-8CD5-E9611B280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5298" y="9322234"/>
              <a:ext cx="209732" cy="836013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D179D1C-7764-41B8-B780-A37B0B33A096}"/>
                </a:ext>
              </a:extLst>
            </p:cNvPr>
            <p:cNvSpPr/>
            <p:nvPr/>
          </p:nvSpPr>
          <p:spPr>
            <a:xfrm>
              <a:off x="4956156" y="8949119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/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20755B-BA17-479E-ADCD-8F719C1F57C8}"/>
                </a:ext>
              </a:extLst>
            </p:cNvPr>
            <p:cNvCxnSpPr/>
            <p:nvPr/>
          </p:nvCxnSpPr>
          <p:spPr>
            <a:xfrm>
              <a:off x="6935786" y="9186242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887617-4D82-46E3-9C6B-428AB887B7AF}"/>
                </a:ext>
              </a:extLst>
            </p:cNvPr>
            <p:cNvSpPr/>
            <p:nvPr/>
          </p:nvSpPr>
          <p:spPr>
            <a:xfrm>
              <a:off x="10730902" y="8388969"/>
              <a:ext cx="1600200" cy="1594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DB53FE3B-65BA-4E24-901F-39E35FB73942}"/>
                </a:ext>
              </a:extLst>
            </p:cNvPr>
            <p:cNvSpPr/>
            <p:nvPr/>
          </p:nvSpPr>
          <p:spPr>
            <a:xfrm>
              <a:off x="11182717" y="8860967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7D90A-4DA1-468E-9562-8E1B9E458A04}"/>
                </a:ext>
              </a:extLst>
            </p:cNvPr>
            <p:cNvSpPr txBox="1"/>
            <p:nvPr/>
          </p:nvSpPr>
          <p:spPr>
            <a:xfrm>
              <a:off x="9878345" y="10963341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POSSIBLE LOCATIONS AT NEXT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42394-8B4E-43D5-9EA5-8AF2D8D7CA78}"/>
                </a:ext>
              </a:extLst>
            </p:cNvPr>
            <p:cNvSpPr txBox="1"/>
            <p:nvPr/>
          </p:nvSpPr>
          <p:spPr>
            <a:xfrm>
              <a:off x="2573494" y="10963341"/>
              <a:ext cx="54430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TARGET’S POSSIBLE VELOCITIES FOR CURRENT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1A0AD1-08F2-4194-AAEE-1FBC1D1EDAD7}"/>
                </a:ext>
              </a:extLst>
            </p:cNvPr>
            <p:cNvCxnSpPr/>
            <p:nvPr/>
          </p:nvCxnSpPr>
          <p:spPr>
            <a:xfrm>
              <a:off x="13816978" y="9169766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/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C091E8-DAF3-4FCE-B360-D1FE01485685}"/>
                </a:ext>
              </a:extLst>
            </p:cNvPr>
            <p:cNvSpPr/>
            <p:nvPr/>
          </p:nvSpPr>
          <p:spPr>
            <a:xfrm>
              <a:off x="16690687" y="7345116"/>
              <a:ext cx="3963092" cy="32699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34DA97-FB10-4D04-99AD-CED21E2D6A5F}"/>
                </a:ext>
              </a:extLst>
            </p:cNvPr>
            <p:cNvSpPr txBox="1"/>
            <p:nvPr/>
          </p:nvSpPr>
          <p:spPr>
            <a:xfrm>
              <a:off x="16888159" y="10876406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PROBABILITY MAP INFORMS TRACKING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6ED2D8-D6ED-4358-A80F-FC8179BED240}"/>
                </a:ext>
              </a:extLst>
            </p:cNvPr>
            <p:cNvSpPr/>
            <p:nvPr/>
          </p:nvSpPr>
          <p:spPr>
            <a:xfrm>
              <a:off x="17175788" y="8257838"/>
              <a:ext cx="1950410" cy="1253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F03881C-4A23-4BC1-B5CB-3CA3452A992D}"/>
                </a:ext>
              </a:extLst>
            </p:cNvPr>
            <p:cNvSpPr/>
            <p:nvPr/>
          </p:nvSpPr>
          <p:spPr>
            <a:xfrm>
              <a:off x="19076055" y="9081212"/>
              <a:ext cx="957652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43C259-95B1-4CA2-B341-2A295182B38D}"/>
                </a:ext>
              </a:extLst>
            </p:cNvPr>
            <p:cNvSpPr/>
            <p:nvPr/>
          </p:nvSpPr>
          <p:spPr>
            <a:xfrm rot="1499067">
              <a:off x="17564731" y="8952499"/>
              <a:ext cx="957652" cy="15754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D8F22A-6685-4868-B45C-CFDA1A26C2C5}"/>
                </a:ext>
              </a:extLst>
            </p:cNvPr>
            <p:cNvSpPr/>
            <p:nvPr/>
          </p:nvSpPr>
          <p:spPr>
            <a:xfrm rot="6881701">
              <a:off x="17415321" y="9515662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20EA99-A5BE-4729-853C-7B2D43BA26FC}"/>
                </a:ext>
              </a:extLst>
            </p:cNvPr>
            <p:cNvSpPr/>
            <p:nvPr/>
          </p:nvSpPr>
          <p:spPr>
            <a:xfrm>
              <a:off x="17276818" y="8627815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C59F85-2D19-4943-A94E-0F232BB4BC49}"/>
                </a:ext>
              </a:extLst>
            </p:cNvPr>
            <p:cNvSpPr/>
            <p:nvPr/>
          </p:nvSpPr>
          <p:spPr>
            <a:xfrm>
              <a:off x="19076055" y="7662897"/>
              <a:ext cx="798313" cy="726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042BEF-52F8-4D1F-8246-CD26A5714E7E}"/>
                </a:ext>
              </a:extLst>
            </p:cNvPr>
            <p:cNvSpPr/>
            <p:nvPr/>
          </p:nvSpPr>
          <p:spPr>
            <a:xfrm>
              <a:off x="19487914" y="8058501"/>
              <a:ext cx="538854" cy="48286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AADA00-23B4-4CEE-81C2-7D008D70C87F}"/>
                </a:ext>
              </a:extLst>
            </p:cNvPr>
            <p:cNvSpPr/>
            <p:nvPr/>
          </p:nvSpPr>
          <p:spPr>
            <a:xfrm>
              <a:off x="19514764" y="8486219"/>
              <a:ext cx="359604" cy="317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896492E-CEC2-4EE2-99BA-6E8D3FF7CFB8}"/>
                </a:ext>
              </a:extLst>
            </p:cNvPr>
            <p:cNvSpPr/>
            <p:nvPr/>
          </p:nvSpPr>
          <p:spPr>
            <a:xfrm>
              <a:off x="19175978" y="7779981"/>
              <a:ext cx="362079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38CB8B-C24B-455B-B85E-F0CA0B1AAA3B}"/>
                </a:ext>
              </a:extLst>
            </p:cNvPr>
            <p:cNvSpPr/>
            <p:nvPr/>
          </p:nvSpPr>
          <p:spPr>
            <a:xfrm>
              <a:off x="16270853" y="7109120"/>
              <a:ext cx="1496119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A71986-B856-4CE8-AF34-7D757DBB674A}"/>
                </a:ext>
              </a:extLst>
            </p:cNvPr>
            <p:cNvSpPr/>
            <p:nvPr/>
          </p:nvSpPr>
          <p:spPr>
            <a:xfrm>
              <a:off x="15463976" y="6731188"/>
              <a:ext cx="1226711" cy="1526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9D48AF-A5F0-4895-9CDD-B7E4D63AF467}"/>
                </a:ext>
              </a:extLst>
            </p:cNvPr>
            <p:cNvSpPr/>
            <p:nvPr/>
          </p:nvSpPr>
          <p:spPr>
            <a:xfrm>
              <a:off x="15535539" y="6889222"/>
              <a:ext cx="3499266" cy="45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1AFEBDF5-EDD8-4D5B-8A40-0B864FEBE814}"/>
                </a:ext>
              </a:extLst>
            </p:cNvPr>
            <p:cNvSpPr/>
            <p:nvPr/>
          </p:nvSpPr>
          <p:spPr>
            <a:xfrm>
              <a:off x="17373075" y="8769306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ABBC6982-95DD-4E6F-93EA-DFDFCCDAF7E8}"/>
                </a:ext>
              </a:extLst>
            </p:cNvPr>
            <p:cNvSpPr/>
            <p:nvPr/>
          </p:nvSpPr>
          <p:spPr>
            <a:xfrm>
              <a:off x="18032785" y="9433125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C664B2B9-2EE8-4584-96AF-BD99D702CC4C}"/>
                </a:ext>
              </a:extLst>
            </p:cNvPr>
            <p:cNvSpPr/>
            <p:nvPr/>
          </p:nvSpPr>
          <p:spPr>
            <a:xfrm>
              <a:off x="19202507" y="7911762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4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0BA32C8-0459-4B1A-8370-2F5D7B07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251" y="3839995"/>
            <a:ext cx="11004412" cy="810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</p:spTree>
    <p:extLst>
      <p:ext uri="{BB962C8B-B14F-4D97-AF65-F5344CB8AC3E}">
        <p14:creationId xmlns:p14="http://schemas.microsoft.com/office/powerpoint/2010/main" val="280256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C396B-1E82-4FE2-A7C3-ABBFC18E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64" y="3588561"/>
            <a:ext cx="10081626" cy="853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3B591-A618-4EB8-B376-5717AEBD2F99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401203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152" y="5795177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FF1A5-6DE1-43FC-8815-852B2635BBFF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2399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469" y="5795177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0F477-39E8-43DC-9E47-7BE898D0B2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38" y="5891892"/>
            <a:ext cx="11381238" cy="7188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22C3BE-D820-4C0D-9E1D-FA19833208FF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9329203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64659</TotalTime>
  <Words>1530</Words>
  <Application>Microsoft Office PowerPoint</Application>
  <PresentationFormat>Custom</PresentationFormat>
  <Paragraphs>248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Cambria Math</vt:lpstr>
      <vt:lpstr>Gill Sans</vt:lpstr>
      <vt:lpstr>Lato</vt:lpstr>
      <vt:lpstr>Lato Heavy</vt:lpstr>
      <vt:lpstr>Lato Light</vt:lpstr>
      <vt:lpstr>Lato Regular</vt:lpstr>
      <vt:lpstr>Montserrat</vt:lpstr>
      <vt:lpstr>Montserrat Hairline</vt:lpstr>
      <vt:lpstr>Montserrat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Leonardo Pinero-Perez</cp:lastModifiedBy>
  <cp:revision>10985</cp:revision>
  <dcterms:created xsi:type="dcterms:W3CDTF">2014-11-12T21:47:38Z</dcterms:created>
  <dcterms:modified xsi:type="dcterms:W3CDTF">2019-06-15T23:39:51Z</dcterms:modified>
  <cp:category/>
</cp:coreProperties>
</file>